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A2D910A-9905-4102-A959-CA9162DDDF4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222ADC-E5F6-4731-9EC3-A1216DEA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910A-9905-4102-A959-CA9162DDDF4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2ADC-E5F6-4731-9EC3-A1216DEA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910A-9905-4102-A959-CA9162DDDF4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2ADC-E5F6-4731-9EC3-A1216DEA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2D910A-9905-4102-A959-CA9162DDDF4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222ADC-E5F6-4731-9EC3-A1216DEA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A2D910A-9905-4102-A959-CA9162DDDF4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222ADC-E5F6-4731-9EC3-A1216DEA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910A-9905-4102-A959-CA9162DDDF4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2ADC-E5F6-4731-9EC3-A1216DEA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910A-9905-4102-A959-CA9162DDDF4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2ADC-E5F6-4731-9EC3-A1216DEA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2D910A-9905-4102-A959-CA9162DDDF4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222ADC-E5F6-4731-9EC3-A1216DEA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910A-9905-4102-A959-CA9162DDDF4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2ADC-E5F6-4731-9EC3-A1216DEA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2D910A-9905-4102-A959-CA9162DDDF4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222ADC-E5F6-4731-9EC3-A1216DEA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2D910A-9905-4102-A959-CA9162DDDF4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222ADC-E5F6-4731-9EC3-A1216DEA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2D910A-9905-4102-A959-CA9162DDDF4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222ADC-E5F6-4731-9EC3-A1216DEA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«Дети – это я и </a:t>
            </a:r>
            <a:r>
              <a:rPr lang="ru-RU" sz="7200" dirty="0" smtClean="0">
                <a:solidFill>
                  <a:srgbClr val="C00000"/>
                </a:solidFill>
              </a:rPr>
              <a:t> ты</a:t>
            </a:r>
            <a:r>
              <a:rPr lang="ru-RU" sz="7200" dirty="0" smtClean="0">
                <a:solidFill>
                  <a:srgbClr val="C00000"/>
                </a:solidFill>
              </a:rPr>
              <a:t>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(История праздника)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123/00097702-d7e080a7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476672"/>
            <a:ext cx="71287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bs.twimg.com/media/D78sLGMWkAEaWS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416824" cy="597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de3/0018c602-0e09f249/1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41682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ac5/00198634-48144aef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548680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eefcoral.ru/wp-content/uploads/1/1/0/1109739812581ad28a2395d4b2554b0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8872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mycdn.me/i?r=AzEPZsRbOZEKgBhR0XGMT1Rkj4x_Df8K5pfldCS5uELOw6aKTM5SRkZCeTgDn6uOy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8883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6aa/000eaca9-490de814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620688"/>
            <a:ext cx="74168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1388/0007dbb7-1e36008b/img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0567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            </a:t>
            </a:r>
            <a:r>
              <a:rPr lang="ru-RU" dirty="0" smtClean="0">
                <a:solidFill>
                  <a:schemeClr val="accent1"/>
                </a:solidFill>
              </a:rPr>
              <a:t>Будущее </a:t>
            </a:r>
            <a:r>
              <a:rPr lang="ru-RU" dirty="0" smtClean="0">
                <a:solidFill>
                  <a:schemeClr val="accent1"/>
                </a:solidFill>
              </a:rPr>
              <a:t>любой страны – Дети.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https://ds02.infourok.ru/uploads/ex/10eb/00066602-544cd276/img14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3453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2.infourok.ru/uploads/ex/0c06/0002dead-5a72d9f1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41682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a96/000058b5-76f25506/img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91276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1a2/000481f9-43936308/1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62473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b04/0001570b-603d83e2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0079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2.bp.blogspot.com/-z02OKHAM-MU/Wm8--sdQS0I/AAAAAAAABes/Vfqn5AYWIEEthAz_oQH0YE9xDN8JJtJ_ACLcBGAs/s1600/%25D0%25B4%25D0%25B5%25D1%2582%25D0%25B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69674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rexdengi.com/attachment.php?attachmentid=3488306&amp;d=15830846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15f/00197946-e6532995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332656"/>
            <a:ext cx="78488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</TotalTime>
  <Words>19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«Дети – это я и  ты»</vt:lpstr>
      <vt:lpstr>              Будущее любой страны – Дети.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– это я и ты»</dc:title>
  <dc:creator>User</dc:creator>
  <cp:lastModifiedBy>User</cp:lastModifiedBy>
  <cp:revision>29</cp:revision>
  <dcterms:created xsi:type="dcterms:W3CDTF">2021-05-13T09:46:35Z</dcterms:created>
  <dcterms:modified xsi:type="dcterms:W3CDTF">2021-05-13T13:59:47Z</dcterms:modified>
</cp:coreProperties>
</file>